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37"/>
  </p:notesMasterIdLst>
  <p:sldIdLst>
    <p:sldId id="256" r:id="rId2"/>
    <p:sldId id="284" r:id="rId3"/>
    <p:sldId id="279" r:id="rId4"/>
    <p:sldId id="270" r:id="rId5"/>
    <p:sldId id="274" r:id="rId6"/>
    <p:sldId id="273" r:id="rId7"/>
    <p:sldId id="304" r:id="rId8"/>
    <p:sldId id="299" r:id="rId9"/>
    <p:sldId id="305" r:id="rId10"/>
    <p:sldId id="297" r:id="rId11"/>
    <p:sldId id="298" r:id="rId12"/>
    <p:sldId id="300" r:id="rId13"/>
    <p:sldId id="303" r:id="rId14"/>
    <p:sldId id="302" r:id="rId15"/>
    <p:sldId id="261" r:id="rId16"/>
    <p:sldId id="257" r:id="rId17"/>
    <p:sldId id="268" r:id="rId18"/>
    <p:sldId id="262" r:id="rId19"/>
    <p:sldId id="264" r:id="rId20"/>
    <p:sldId id="263" r:id="rId21"/>
    <p:sldId id="265" r:id="rId22"/>
    <p:sldId id="269" r:id="rId23"/>
    <p:sldId id="258" r:id="rId24"/>
    <p:sldId id="282" r:id="rId25"/>
    <p:sldId id="271" r:id="rId26"/>
    <p:sldId id="259" r:id="rId27"/>
    <p:sldId id="266" r:id="rId28"/>
    <p:sldId id="301" r:id="rId29"/>
    <p:sldId id="306" r:id="rId30"/>
    <p:sldId id="276" r:id="rId31"/>
    <p:sldId id="275" r:id="rId32"/>
    <p:sldId id="296" r:id="rId33"/>
    <p:sldId id="295" r:id="rId34"/>
    <p:sldId id="280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3" autoAdjust="0"/>
    <p:restoredTop sz="94660"/>
  </p:normalViewPr>
  <p:slideViewPr>
    <p:cSldViewPr>
      <p:cViewPr>
        <p:scale>
          <a:sx n="95" d="100"/>
          <a:sy n="95" d="100"/>
        </p:scale>
        <p:origin x="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5B3B3-AEF2-48E3-8227-68E9B3862BA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E58AC-2D4E-4627-8A7D-8C084CD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E58AC-2D4E-4627-8A7D-8C084CDAE5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6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E58AC-2D4E-4627-8A7D-8C084CDAE5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8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8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1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741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7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5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5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0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9F05AE-68AD-47B3-B728-9713CDED8E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D25747-380B-4357-BCB4-A686F52F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257" y="762000"/>
            <a:ext cx="6079066" cy="279399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Impact of Social Media on Sex and Relationships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64008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Leanna Wolfe, Ph.D.</a:t>
            </a:r>
          </a:p>
          <a:p>
            <a:pPr algn="ctr"/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86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More Dating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Apps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08" y="2490135"/>
            <a:ext cx="6191250" cy="34861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8.33333E-7 0.0331 0.02708 0.05995 0.06007 0.05995 C 0.09896 0.05995 0.11302 0.03009 0.11892 0.01204 L 0.125 -0.01204 C 0.13108 -0.03009 0.14601 -0.05995 0.18993 -0.05995 C 0.21806 -0.05995 0.25 -0.0331 0.25 -1.11111E-6 C 0.25 0.0331 0.21806 0.05995 0.18993 0.05995 C 0.14601 0.05995 0.13108 0.03009 0.125 0.01204 L 0.11892 -0.01204 C 0.11302 -0.03009 0.09896 -0.05995 0.06007 -0.05995 C 0.02708 -0.05995 -8.33333E-7 -0.0331 -8.33333E-7 -1.1111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Lesbian Dating App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633" y="2490788"/>
            <a:ext cx="6006672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Craigslist Personals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8" t="15167" r="1048" b="-15167"/>
          <a:stretch/>
        </p:blipFill>
        <p:spPr>
          <a:xfrm>
            <a:off x="2695196" y="2362200"/>
            <a:ext cx="3762074" cy="42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7884" y="1676400"/>
            <a:ext cx="6798734" cy="4550734"/>
          </a:xfrm>
        </p:spPr>
        <p:txBody>
          <a:bodyPr>
            <a:no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&lt;&lt;&lt; prev1 - 100 of 419 next &gt;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Young hung top here 19 (N. Spokane) pic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lets play 35 (north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perry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pic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seeking long term friend and playmate 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Bi Oral/Top seeking Bi Oral/Bottom 35 (valley)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Bicurious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bottom looking for a gentleman top (Downtown)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Hiking Partner wanted 66 (CDA)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Bottom/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/Seeks LTR/Fishing/Camping/Sports 45 (Cheney/Spokane/AH)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Want To Swallow A Load From A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 34 (Spokane) pic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Dad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LoImmediate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Gratification Hookups </a:t>
            </a:r>
          </a:p>
          <a:p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oking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His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 Who Wants To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Suck,Jo,Cum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More - m4m 45 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pic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Private Glory Hole Open All Day/Night - m4m 30 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Nw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blvd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Male seeking LTR. (Spokane) pic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Deepthroat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Big Screen... - m4m (Spokane) pic</a:t>
            </a:r>
          </a:p>
          <a:p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looking to date 33 (</a:t>
            </a:r>
            <a:r>
              <a:rPr 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valley) </a:t>
            </a:r>
          </a:p>
          <a:p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looking for a bottom at the hotels (d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7884" y="762000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 – Craigslist Spokane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15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915337"/>
            <a:ext cx="6798734" cy="1303867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Daddy – Boy Craigslist Ads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8001000" cy="4386072"/>
          </a:xfrm>
        </p:spPr>
        <p:txBody>
          <a:bodyPr>
            <a:no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&lt;&lt;&lt; prev1 - 13 next &gt;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13 Dad Looking For His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 Who Wants To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Suck,Jo,Cum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More - m4m 45 (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pic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4 Daddy Looking For A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 Who Wants To Play Tonight Till 11PM - m4m 45 (West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pic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3 Dad Looking For His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 Who Wants To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Suck,Jo,Cum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More Tonight - m4m 45 (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pic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28 Daddy Looking For A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 Who Wants To Play Tonight Till 1AM - m4m 45 (West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pic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26 Daddy's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Pervy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"little" boy 20 (Airway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Hights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26 Bottom boy and urinal 43 (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22 cute bottom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wanted 51 (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20 This boy wants his daddy 20 (Airway Heights) pic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19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Pervy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Daddys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 Fist Timer 20 (Airway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Hights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pic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16 Need a daddy to worship 26 (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spokane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7 Horny Daddy Looking To Experiment With His Horny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Till 12AM - m4m 45 (West Spokane) pic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5 Horny Daddy Looking To Experiment With His Horny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Twink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Till 1AM - m4m 45 (West Spokane)</a:t>
            </a:r>
          </a:p>
        </p:txBody>
      </p:sp>
    </p:spTree>
    <p:extLst>
      <p:ext uri="{BB962C8B-B14F-4D97-AF65-F5344CB8AC3E}">
        <p14:creationId xmlns:p14="http://schemas.microsoft.com/office/powerpoint/2010/main" val="28938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Brief History of Sexting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00400"/>
            <a:ext cx="3962400" cy="1981200"/>
          </a:xfrm>
        </p:spPr>
      </p:pic>
    </p:spTree>
    <p:extLst>
      <p:ext uri="{BB962C8B-B14F-4D97-AF65-F5344CB8AC3E}">
        <p14:creationId xmlns:p14="http://schemas.microsoft.com/office/powerpoint/2010/main" val="13591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Erotic Cave Paintings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57" y="2490788"/>
            <a:ext cx="6125823" cy="3444875"/>
          </a:xfrm>
        </p:spPr>
      </p:pic>
    </p:spTree>
    <p:extLst>
      <p:ext uri="{BB962C8B-B14F-4D97-AF65-F5344CB8AC3E}">
        <p14:creationId xmlns:p14="http://schemas.microsoft.com/office/powerpoint/2010/main" val="17276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Ancient Hindu Erotica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7" y="2218267"/>
            <a:ext cx="5585060" cy="3937468"/>
          </a:xfrm>
        </p:spPr>
      </p:pic>
    </p:spTree>
    <p:extLst>
      <p:ext uri="{BB962C8B-B14F-4D97-AF65-F5344CB8AC3E}">
        <p14:creationId xmlns:p14="http://schemas.microsoft.com/office/powerpoint/2010/main" val="17535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Calculator Spells “BOOBS”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4" y="1981200"/>
            <a:ext cx="8220477" cy="4622809"/>
          </a:xfrm>
        </p:spPr>
      </p:pic>
    </p:spTree>
    <p:extLst>
      <p:ext uri="{BB962C8B-B14F-4D97-AF65-F5344CB8AC3E}">
        <p14:creationId xmlns:p14="http://schemas.microsoft.com/office/powerpoint/2010/main" val="1772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Beepers for Erotically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Coded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2" y="2362200"/>
            <a:ext cx="6949702" cy="3916362"/>
          </a:xfrm>
        </p:spPr>
      </p:pic>
    </p:spTree>
    <p:extLst>
      <p:ext uri="{BB962C8B-B14F-4D97-AF65-F5344CB8AC3E}">
        <p14:creationId xmlns:p14="http://schemas.microsoft.com/office/powerpoint/2010/main" val="22266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Dating Before the Internet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Dances, Parties, Friends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Getting Fixed Up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Matchmakers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Arranged Marriages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Magazine and Newspaper Personals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Slow replies with handwritten letters and printed photographs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Phone/Chat Dating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Fees for men; free for ladies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09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29" y="914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Polaroid Cameras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more censorship of personal photos)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48258" cy="4525962"/>
          </a:xfrm>
        </p:spPr>
      </p:pic>
    </p:spTree>
    <p:extLst>
      <p:ext uri="{BB962C8B-B14F-4D97-AF65-F5344CB8AC3E}">
        <p14:creationId xmlns:p14="http://schemas.microsoft.com/office/powerpoint/2010/main" val="8561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Picture Phones!!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" y="2362200"/>
            <a:ext cx="7152562" cy="4022265"/>
          </a:xfrm>
        </p:spPr>
      </p:pic>
    </p:spTree>
    <p:extLst>
      <p:ext uri="{BB962C8B-B14F-4D97-AF65-F5344CB8AC3E}">
        <p14:creationId xmlns:p14="http://schemas.microsoft.com/office/powerpoint/2010/main" val="16373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Tiger Woods’ </a:t>
            </a:r>
            <a:r>
              <a:rPr lang="en-US" sz="5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2009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Sexting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Scandal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22" y="2490788"/>
            <a:ext cx="4699693" cy="3444875"/>
          </a:xfrm>
        </p:spPr>
      </p:pic>
    </p:spTree>
    <p:extLst>
      <p:ext uri="{BB962C8B-B14F-4D97-AF65-F5344CB8AC3E}">
        <p14:creationId xmlns:p14="http://schemas.microsoft.com/office/powerpoint/2010/main" val="15314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Anthony Weiner’s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Politics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Sexting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3352800" cy="36521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0"/>
            <a:ext cx="3048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Why a Text/Sext is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So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Interesting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Kicks up dopamine levels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 co-create a personal pornography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Conveys Immediacy and Importance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Email has become largely impersonal spam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Transmits information efficiently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Locations, Times, Particulars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Easy to include photos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Especially fun and suggestive one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Last bastion for originality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Assistants can be hired to tweet and post to Facebook, but for most of us texting is our own business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2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When a Text is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More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Interesting…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3" y="2197433"/>
            <a:ext cx="4833000" cy="3911600"/>
          </a:xfrm>
        </p:spPr>
      </p:pic>
    </p:spTree>
    <p:extLst>
      <p:ext uri="{BB962C8B-B14F-4D97-AF65-F5344CB8AC3E}">
        <p14:creationId xmlns:p14="http://schemas.microsoft.com/office/powerpoint/2010/main" val="6997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Sexting on a Date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44" y="2546350"/>
            <a:ext cx="5429250" cy="3333750"/>
          </a:xfrm>
        </p:spPr>
      </p:pic>
    </p:spTree>
    <p:extLst>
      <p:ext uri="{BB962C8B-B14F-4D97-AF65-F5344CB8AC3E}">
        <p14:creationId xmlns:p14="http://schemas.microsoft.com/office/powerpoint/2010/main" val="4886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Texting in Bed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17" y="2208318"/>
            <a:ext cx="5804232" cy="3869488"/>
          </a:xfrm>
        </p:spPr>
      </p:pic>
    </p:spTree>
    <p:extLst>
      <p:ext uri="{BB962C8B-B14F-4D97-AF65-F5344CB8AC3E}">
        <p14:creationId xmlns:p14="http://schemas.microsoft.com/office/powerpoint/2010/main" val="23296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Fantasy Chat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Foreplay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Seduction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Assessment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Flirtation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Exaggerations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Distortions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Entertainment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Co-Created Pornography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End in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Sext Fantasy Role Play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Discuss activities that could happen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Some never will…just shared fantasy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Safe arena to explore and tantalize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Share suggestive photos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Co-create possible moments and scenes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Discover common interests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Uncover new possibilities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96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Online Dating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Matching becomes so efficient and the process so enjoyable that marriage could become </a:t>
            </a:r>
            <a:r>
              <a:rPr lang="en-US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uninteresting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Threaten Dreams of Monogamy by offering up endless possible others to choose from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Perusing more interesting than settling with one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Easy to land a first date…and ever so difficult to get to a second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21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677333"/>
            <a:ext cx="6798734" cy="1303867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Seduction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Sexting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263446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828800"/>
            <a:ext cx="5029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Where would you like to be kissed?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438400"/>
            <a:ext cx="5029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Hmmmmm</a:t>
            </a:r>
            <a:r>
              <a:rPr lang="en-US" dirty="0" smtClean="0"/>
              <a:t> my lips…and my cock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200400"/>
            <a:ext cx="5029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Where will you kiss me?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886200"/>
            <a:ext cx="50292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Your lips, your nipples and your pussy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724400"/>
            <a:ext cx="5029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Ahhh</a:t>
            </a:r>
            <a:r>
              <a:rPr lang="en-US" dirty="0" smtClean="0"/>
              <a:t>.  I wish you were nearby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Erotic Negotiation Sexting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057400"/>
            <a:ext cx="4724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Will you tie me up?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610617"/>
            <a:ext cx="472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Yes!  And then have my way with you!!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351237"/>
            <a:ext cx="4724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I’m creaming with excitement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212380"/>
            <a:ext cx="480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can’t wait to kiss you all over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953000"/>
            <a:ext cx="48006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it okay if I scream really loud?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5638800"/>
            <a:ext cx="4800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Baby, I want to hear you scream and cum all over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033" y="304800"/>
            <a:ext cx="6798734" cy="13038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her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276600" cy="48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1424999"/>
            <a:ext cx="342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</a:t>
            </a:r>
            <a:r>
              <a:rPr lang="en-US" sz="2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chronicles </a:t>
            </a:r>
            <a:r>
              <a:rPr lang="en-US" sz="2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 passionate relationship with an Operating System which  is ultimately  carrying on  equal intimacy with hundreds of other yearning souls</a:t>
            </a:r>
          </a:p>
        </p:txBody>
      </p:sp>
    </p:spTree>
    <p:extLst>
      <p:ext uri="{BB962C8B-B14F-4D97-AF65-F5344CB8AC3E}">
        <p14:creationId xmlns:p14="http://schemas.microsoft.com/office/powerpoint/2010/main" val="33926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Relationship with an Operating System…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13858" y="2490788"/>
            <a:ext cx="612422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0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Downsides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Loss of in-person social skills</a:t>
            </a:r>
          </a:p>
          <a:p>
            <a:r>
              <a:rPr lang="en-US" b="1" dirty="0" smtClean="0"/>
              <a:t>Less need to be articulate, focused or even interested</a:t>
            </a:r>
          </a:p>
          <a:p>
            <a:pPr lvl="1"/>
            <a:r>
              <a:rPr lang="en-US" b="1" dirty="0" smtClean="0"/>
              <a:t>“Sup” and “Hey” don’t require much interest or initiative</a:t>
            </a:r>
          </a:p>
          <a:p>
            <a:r>
              <a:rPr lang="en-US" b="1" dirty="0" smtClean="0"/>
              <a:t>Pressure to respond quickly to texts	</a:t>
            </a:r>
          </a:p>
          <a:p>
            <a:pPr lvl="1"/>
            <a:r>
              <a:rPr lang="en-US" b="1" dirty="0" smtClean="0"/>
              <a:t>Little space to contemplate and sincerely reflect and share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59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Upsides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Internet can be an accessible venue for busy and shy people to meet possible </a:t>
            </a:r>
            <a:r>
              <a:rPr lang="en-US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partners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Easy access to people around the world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Easy contact with intimates while travelling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Depending on the skills of those texting – much can in fact be discussed.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80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Match.com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63" y="2490788"/>
            <a:ext cx="4874437" cy="3551863"/>
          </a:xfrm>
        </p:spPr>
      </p:pic>
    </p:spTree>
    <p:extLst>
      <p:ext uri="{BB962C8B-B14F-4D97-AF65-F5344CB8AC3E}">
        <p14:creationId xmlns:p14="http://schemas.microsoft.com/office/powerpoint/2010/main" val="139374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Plenty of </a:t>
            </a:r>
            <a:r>
              <a:rPr lang="en-US" sz="5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Fish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Online Dating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88" y="2490788"/>
            <a:ext cx="4180902" cy="3605212"/>
          </a:xfrm>
        </p:spPr>
      </p:pic>
    </p:spTree>
    <p:extLst>
      <p:ext uri="{BB962C8B-B14F-4D97-AF65-F5344CB8AC3E}">
        <p14:creationId xmlns:p14="http://schemas.microsoft.com/office/powerpoint/2010/main" val="16637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OK Cupid…Offers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More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Dates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 “Might Like”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3" y="2454276"/>
            <a:ext cx="5889032" cy="3517900"/>
          </a:xfrm>
        </p:spPr>
      </p:pic>
    </p:spTree>
    <p:extLst>
      <p:ext uri="{BB962C8B-B14F-4D97-AF65-F5344CB8AC3E}">
        <p14:creationId xmlns:p14="http://schemas.microsoft.com/office/powerpoint/2010/main" val="5915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Dating Apps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505" y="2490956"/>
            <a:ext cx="2584928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85" y="685800"/>
            <a:ext cx="8666167" cy="132772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Gay Men’s Dating App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782" y="2573259"/>
            <a:ext cx="671837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Dating Apps Provide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Immediate Gratification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Hookups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“this moment”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Quick Connection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Waiting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GPS Enabled</a:t>
            </a:r>
          </a:p>
          <a:p>
            <a:pPr lvl="1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Immediate Proximity</a:t>
            </a:r>
          </a:p>
        </p:txBody>
      </p:sp>
    </p:spTree>
    <p:extLst>
      <p:ext uri="{BB962C8B-B14F-4D97-AF65-F5344CB8AC3E}">
        <p14:creationId xmlns:p14="http://schemas.microsoft.com/office/powerpoint/2010/main" val="41293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Words>906</Words>
  <Application>Microsoft Office PowerPoint</Application>
  <PresentationFormat>On-screen Show (4:3)</PresentationFormat>
  <Paragraphs>158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Arial</vt:lpstr>
      <vt:lpstr>Calibri</vt:lpstr>
      <vt:lpstr>Garamond</vt:lpstr>
      <vt:lpstr>Times New Roman</vt:lpstr>
      <vt:lpstr>Wingdings</vt:lpstr>
      <vt:lpstr>Organic</vt:lpstr>
      <vt:lpstr>The Impact of Social Media on Sex and Relationships</vt:lpstr>
      <vt:lpstr>Dating Before the Internet </vt:lpstr>
      <vt:lpstr>Online Dating</vt:lpstr>
      <vt:lpstr>Match.com</vt:lpstr>
      <vt:lpstr>Plenty of Fish Free Online Dating</vt:lpstr>
      <vt:lpstr>OK Cupid…Offers  More Dates One “Might Like”</vt:lpstr>
      <vt:lpstr>Dating Apps</vt:lpstr>
      <vt:lpstr>Gay Men’s Dating App</vt:lpstr>
      <vt:lpstr>What Dating Apps Provide</vt:lpstr>
      <vt:lpstr>More Dating Apps</vt:lpstr>
      <vt:lpstr>Lesbian Dating App</vt:lpstr>
      <vt:lpstr>Craigslist Personals</vt:lpstr>
      <vt:lpstr>M4M – Craigslist Spokane</vt:lpstr>
      <vt:lpstr>Daddy – Boy Craigslist Ads</vt:lpstr>
      <vt:lpstr>A Brief History of Sexting</vt:lpstr>
      <vt:lpstr>Erotic Cave Paintings</vt:lpstr>
      <vt:lpstr>Ancient Hindu Erotica</vt:lpstr>
      <vt:lpstr>Calculator Spells “BOOBS”</vt:lpstr>
      <vt:lpstr>Beepers for Erotically  Coded Data</vt:lpstr>
      <vt:lpstr>Polaroid Cameras  (No more censorship of personal photos)  </vt:lpstr>
      <vt:lpstr>Picture Phones!!</vt:lpstr>
      <vt:lpstr>Tiger Woods’ 2009  Sexting Scandal</vt:lpstr>
      <vt:lpstr>Anthony Weiner’s  Politics of Sexting</vt:lpstr>
      <vt:lpstr>Why a Text/Sext is  So Interesting</vt:lpstr>
      <vt:lpstr>When a Text is  More Interesting…</vt:lpstr>
      <vt:lpstr>Sexting on a Date</vt:lpstr>
      <vt:lpstr>Texting in Bed</vt:lpstr>
      <vt:lpstr>Fantasy Chat</vt:lpstr>
      <vt:lpstr>Sext Fantasy Role Play</vt:lpstr>
      <vt:lpstr>Seduction Sexting</vt:lpstr>
      <vt:lpstr>Erotic Negotiation Sexting</vt:lpstr>
      <vt:lpstr>her</vt:lpstr>
      <vt:lpstr>In Relationship with an Operating System…</vt:lpstr>
      <vt:lpstr>The Downsides</vt:lpstr>
      <vt:lpstr>The Upsides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New Media on Sex and Relationships</dc:title>
  <dc:creator>User</dc:creator>
  <cp:lastModifiedBy>Leanna Wolfe</cp:lastModifiedBy>
  <cp:revision>33</cp:revision>
  <dcterms:created xsi:type="dcterms:W3CDTF">2013-10-15T21:48:17Z</dcterms:created>
  <dcterms:modified xsi:type="dcterms:W3CDTF">2015-03-17T23:54:03Z</dcterms:modified>
</cp:coreProperties>
</file>